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9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9C06D-4ED8-42C6-905D-CA84CA1B6CBF}" type="datetime2">
              <a:rPr lang="en-US" smtClean="0"/>
              <a:t>Tuesday, February 18, 2014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EEE0E-EDB0-4D84-86B0-50833DF22902}" type="datetime2">
              <a:rPr lang="en-US" smtClean="0"/>
              <a:t>Tuesday, February 18,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4372C-B5AB-4C39-B273-B99224EB4DD5}" type="datetime2">
              <a:rPr lang="en-US" smtClean="0"/>
              <a:t>Tuesday, February 18,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B1CAA-32CD-4B55-B92A-B8F0843CACF4}" type="datetime2">
              <a:rPr lang="en-US" smtClean="0"/>
              <a:t>Tuesday, February 18, 2014</a:t>
            </a:fld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D8CDC4-3D19-4983-B478-82F6B8E5AB66}" type="datetime2">
              <a:rPr lang="en-US" smtClean="0"/>
              <a:t>Tuesday, February 18, 2014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82477-D5D3-4181-8C11-75D0F2433A87}" type="datetime2">
              <a:rPr lang="en-US" smtClean="0"/>
              <a:t>Tuesday, February 18, 2014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E253B-1893-4367-8BAE-DF4BC10DC578}" type="datetime2">
              <a:rPr lang="en-US" smtClean="0"/>
              <a:t>Tuesday, February 18, 2014</a:t>
            </a:fld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2300D-25B3-4603-86C9-4CB776489F00}" type="datetime2">
              <a:rPr lang="en-US" smtClean="0"/>
              <a:t>Tuesday, February 18, 2014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14AD9-FCC8-48B7-B85B-012A91320DFF}" type="datetime2">
              <a:rPr lang="en-US" smtClean="0"/>
              <a:t>Tuesday, February 18, 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2DC50-D5DB-4F94-B367-9876CD2C4012}" type="datetime2">
              <a:rPr lang="en-US" smtClean="0"/>
              <a:t>Tuesday, February 18, 2014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EB412-E790-42EA-81FE-2925D3A43D91}" type="datetime2">
              <a:rPr lang="en-US" smtClean="0"/>
              <a:t>Tuesday, February 18, 2014</a:t>
            </a:fld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0B385921-A91A-409C-921C-0E0EC1E750EC}" type="datetime2">
              <a:rPr lang="en-US" smtClean="0"/>
              <a:t>Tuesday, February 18,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Students with Communication Disorders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Grace Dumesnil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47260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CSD students make up 19% of students receiving services today. </a:t>
            </a:r>
          </a:p>
          <a:p>
            <a:r>
              <a:rPr lang="en-US" sz="2400" dirty="0" smtClean="0"/>
              <a:t>CSD students are the second largest group to be served by special education. </a:t>
            </a:r>
          </a:p>
          <a:p>
            <a:pPr marL="18288" indent="0">
              <a:buNone/>
            </a:pPr>
            <a:r>
              <a:rPr lang="en-US" sz="2400" dirty="0" smtClean="0"/>
              <a:t>(</a:t>
            </a:r>
            <a:r>
              <a:rPr lang="en-US" sz="2400" dirty="0" err="1" smtClean="0"/>
              <a:t>Woolfolk</a:t>
            </a:r>
            <a:r>
              <a:rPr lang="en-US" sz="2400" dirty="0" smtClean="0"/>
              <a:t>, p. 142)</a:t>
            </a:r>
          </a:p>
          <a:p>
            <a:pPr marL="18288" indent="0">
              <a:buNone/>
            </a:pP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5840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Speech disorder: </a:t>
            </a:r>
            <a:r>
              <a:rPr lang="en-US" sz="2400" dirty="0" smtClean="0"/>
              <a:t>Inability to produce sounds effectively for speaking (</a:t>
            </a:r>
            <a:r>
              <a:rPr lang="en-US" sz="2400" dirty="0" err="1"/>
              <a:t>W</a:t>
            </a:r>
            <a:r>
              <a:rPr lang="en-US" sz="2400" dirty="0" err="1" smtClean="0"/>
              <a:t>oolfolk</a:t>
            </a:r>
            <a:r>
              <a:rPr lang="en-US" sz="2400" dirty="0" smtClean="0"/>
              <a:t>, p. 143). </a:t>
            </a:r>
          </a:p>
          <a:p>
            <a:r>
              <a:rPr lang="en-US" sz="2400" b="1" dirty="0" smtClean="0"/>
              <a:t>Language Disorder: </a:t>
            </a:r>
            <a:r>
              <a:rPr lang="en-US" sz="2400" dirty="0"/>
              <a:t>inability to understand or express language, compared with other students of </a:t>
            </a:r>
            <a:r>
              <a:rPr lang="en-US" sz="2400" dirty="0" smtClean="0"/>
              <a:t>the same stage of development and </a:t>
            </a:r>
            <a:r>
              <a:rPr lang="en-US" sz="2400" dirty="0"/>
              <a:t>cultural </a:t>
            </a:r>
            <a:r>
              <a:rPr lang="en-US" sz="2400" dirty="0" smtClean="0"/>
              <a:t>group</a:t>
            </a:r>
            <a:r>
              <a:rPr lang="en-US" sz="2400" dirty="0"/>
              <a:t> </a:t>
            </a:r>
            <a:r>
              <a:rPr lang="en-US" sz="2400" dirty="0" smtClean="0"/>
              <a:t>(</a:t>
            </a:r>
            <a:r>
              <a:rPr lang="en-US" sz="2400" dirty="0" err="1" smtClean="0"/>
              <a:t>Woolfolk</a:t>
            </a:r>
            <a:r>
              <a:rPr lang="en-US" sz="2400" dirty="0" smtClean="0"/>
              <a:t>, p. 143). </a:t>
            </a:r>
            <a:endParaRPr lang="en-US" sz="24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Communication Disorders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55259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Biological </a:t>
            </a:r>
          </a:p>
          <a:p>
            <a:r>
              <a:rPr lang="en-US" sz="2400" dirty="0" smtClean="0"/>
              <a:t>Psychological</a:t>
            </a:r>
          </a:p>
          <a:p>
            <a:r>
              <a:rPr lang="en-US" sz="2400" dirty="0" smtClean="0"/>
              <a:t>Motor functional issue</a:t>
            </a:r>
          </a:p>
          <a:p>
            <a:r>
              <a:rPr lang="en-US" sz="2400" dirty="0" smtClean="0"/>
              <a:t>Cognitive Functioning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 of Speech Disorders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66417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Follow the children’s lead. Reply to their comments. </a:t>
            </a:r>
          </a:p>
          <a:p>
            <a:r>
              <a:rPr lang="en-US" dirty="0" smtClean="0"/>
              <a:t>Gear lesson toward their current interests. (pop culture references)</a:t>
            </a:r>
          </a:p>
          <a:p>
            <a:r>
              <a:rPr lang="en-US" dirty="0" smtClean="0"/>
              <a:t>Do not be overcritical with corrections. Let some errors go and be supportive of their accomplishments. </a:t>
            </a:r>
          </a:p>
          <a:p>
            <a:pPr marL="18288" indent="0">
              <a:buNone/>
            </a:pPr>
            <a:r>
              <a:rPr lang="en-US" dirty="0" smtClean="0"/>
              <a:t>(</a:t>
            </a:r>
            <a:r>
              <a:rPr lang="en-US" dirty="0" err="1" smtClean="0"/>
              <a:t>Woolfolk</a:t>
            </a:r>
            <a:r>
              <a:rPr lang="en-US" dirty="0" smtClean="0"/>
              <a:t>, 144)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Encouraging Language Development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56890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Elemental.thmx</Template>
  <TotalTime>1135</TotalTime>
  <Words>152</Words>
  <Application>Microsoft Macintosh PowerPoint</Application>
  <PresentationFormat>On-screen Show (4:3)</PresentationFormat>
  <Paragraphs>19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Elemental</vt:lpstr>
      <vt:lpstr>Students with Communication Disorders</vt:lpstr>
      <vt:lpstr>Statistics</vt:lpstr>
      <vt:lpstr>Types of Communication Disorders</vt:lpstr>
      <vt:lpstr>Sources of Speech Disorders</vt:lpstr>
      <vt:lpstr>Encouraging Language Development</vt:lpstr>
    </vt:vector>
  </TitlesOfParts>
  <Company>University of Cincinnati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Students with Communication Disorders</dc:title>
  <dc:creator>Grace Dumesnil</dc:creator>
  <cp:lastModifiedBy>Grace Dumesnil</cp:lastModifiedBy>
  <cp:revision>9</cp:revision>
  <dcterms:created xsi:type="dcterms:W3CDTF">2014-02-18T23:11:49Z</dcterms:created>
  <dcterms:modified xsi:type="dcterms:W3CDTF">2014-02-19T18:07:39Z</dcterms:modified>
</cp:coreProperties>
</file>